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68" r:id="rId3"/>
    <p:sldId id="258" r:id="rId4"/>
    <p:sldId id="259" r:id="rId5"/>
    <p:sldId id="260" r:id="rId6"/>
    <p:sldId id="266" r:id="rId7"/>
    <p:sldId id="265" r:id="rId8"/>
    <p:sldId id="267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650"/>
    <a:srgbClr val="5AC663"/>
    <a:srgbClr val="53AF3B"/>
    <a:srgbClr val="9CEFE7"/>
    <a:srgbClr val="AC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9EED0-D1A0-3A4F-AAB4-CD5E33F2AC95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9863-AA6C-5E44-86F3-7BA71E6A5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2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r>
              <a:rPr lang="en-US" baseline="0" dirty="0" smtClean="0"/>
              <a:t> all so much for the classroom materials! We have received so much that we do not need anymore! We are so grateful. Additionally, I appreciate all the parent volunteer sheets that have returned. I will reach out a with a schedule in the next few days.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D9863-AA6C-5E44-86F3-7BA71E6A58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2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4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8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8/26/18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3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892" y="0"/>
            <a:ext cx="6498158" cy="1724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700" dirty="0" smtClean="0">
                <a:latin typeface="Abadi MT Condensed Light"/>
                <a:cs typeface="Abadi MT Condensed Light"/>
              </a:rPr>
              <a:t>Welcome </a:t>
            </a:r>
            <a:r>
              <a:rPr lang="en-US" sz="6700" dirty="0" smtClean="0">
                <a:latin typeface="Abadi MT Condensed Light"/>
                <a:cs typeface="Abadi MT Condensed Light"/>
              </a:rPr>
              <a:t>to1st Grade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903955"/>
            <a:ext cx="6498159" cy="91664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Please sign in, </a:t>
            </a:r>
            <a:r>
              <a:rPr lang="en-US" sz="36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and find the desk with your students name on it </a:t>
            </a:r>
          </a:p>
        </p:txBody>
      </p:sp>
      <p:pic>
        <p:nvPicPr>
          <p:cNvPr id="4" name="Picture 3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67" y="1724867"/>
            <a:ext cx="2745206" cy="27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7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appreciate </a:t>
            </a:r>
            <a:r>
              <a:rPr lang="en-US" dirty="0" smtClean="0"/>
              <a:t>you being here! </a:t>
            </a:r>
            <a:r>
              <a:rPr lang="en-US" dirty="0" smtClean="0"/>
              <a:t>Please feel free to look around and ask me if you have any remaining questions.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37" y="2444704"/>
            <a:ext cx="4155016" cy="311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9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amwork-quotes-tea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05" r="-67505"/>
          <a:stretch>
            <a:fillRect/>
          </a:stretch>
        </p:blipFill>
        <p:spPr>
          <a:xfrm>
            <a:off x="-1522229" y="0"/>
            <a:ext cx="12469091" cy="6858000"/>
          </a:xfrm>
        </p:spPr>
      </p:pic>
    </p:spTree>
    <p:extLst>
      <p:ext uri="{BB962C8B-B14F-4D97-AF65-F5344CB8AC3E}">
        <p14:creationId xmlns:p14="http://schemas.microsoft.com/office/powerpoint/2010/main" val="356977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7-18-back-to-school-night-2_orig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117158" y="196773"/>
            <a:ext cx="8569642" cy="6278861"/>
          </a:xfrm>
        </p:spPr>
      </p:pic>
    </p:spTree>
    <p:extLst>
      <p:ext uri="{BB962C8B-B14F-4D97-AF65-F5344CB8AC3E}">
        <p14:creationId xmlns:p14="http://schemas.microsoft.com/office/powerpoint/2010/main" val="18008374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4106" y="2271838"/>
            <a:ext cx="8462694" cy="42640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Dojo is a positive reinforcement tool.</a:t>
            </a:r>
          </a:p>
          <a:p>
            <a:endParaRPr lang="en-US" dirty="0"/>
          </a:p>
          <a:p>
            <a:r>
              <a:rPr lang="en-US" dirty="0" smtClean="0"/>
              <a:t>10 points by Friday = 1 ticket, 20 points by Friday = 2 tickets, 30 points by Friday = 3 tickets.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Tickets can be exchanged for fun rewards. </a:t>
            </a:r>
          </a:p>
          <a:p>
            <a:endParaRPr lang="en-US" dirty="0" smtClean="0"/>
          </a:p>
          <a:p>
            <a:r>
              <a:rPr lang="en-US" dirty="0" smtClean="0"/>
              <a:t>Families </a:t>
            </a:r>
            <a:r>
              <a:rPr lang="en-US" dirty="0" smtClean="0"/>
              <a:t>can track </a:t>
            </a:r>
            <a:r>
              <a:rPr lang="en-US" dirty="0" smtClean="0"/>
              <a:t>points. </a:t>
            </a:r>
          </a:p>
          <a:p>
            <a:endParaRPr lang="en-US" dirty="0"/>
          </a:p>
          <a:p>
            <a:r>
              <a:rPr lang="en-US" dirty="0" smtClean="0"/>
              <a:t>Download </a:t>
            </a:r>
            <a:r>
              <a:rPr lang="en-US" dirty="0" smtClean="0"/>
              <a:t>on a cell phone, computer, or </a:t>
            </a:r>
            <a:r>
              <a:rPr lang="en-US" dirty="0" err="1" smtClean="0"/>
              <a:t>iPad</a:t>
            </a:r>
            <a:r>
              <a:rPr lang="en-US" dirty="0"/>
              <a:t> </a:t>
            </a:r>
            <a:r>
              <a:rPr lang="en-US" dirty="0" smtClean="0"/>
              <a:t>using the QR code you received.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54" y="0"/>
            <a:ext cx="4294897" cy="20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learn in first 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Language Arts: Journeys</a:t>
            </a:r>
          </a:p>
          <a:p>
            <a:pPr marL="0" indent="0">
              <a:buNone/>
            </a:pPr>
            <a:endParaRPr lang="en-US" sz="9600" dirty="0"/>
          </a:p>
          <a:p>
            <a:r>
              <a:rPr lang="en-US" sz="9600" dirty="0"/>
              <a:t>Math: My Math </a:t>
            </a:r>
          </a:p>
          <a:p>
            <a:endParaRPr lang="en-US" sz="9600" dirty="0"/>
          </a:p>
          <a:p>
            <a:r>
              <a:rPr lang="en-US" sz="9600" dirty="0"/>
              <a:t>Science: Mystery Science, </a:t>
            </a:r>
          </a:p>
          <a:p>
            <a:pPr marL="0" indent="0">
              <a:buNone/>
            </a:pPr>
            <a:r>
              <a:rPr lang="en-US" sz="9600" dirty="0"/>
              <a:t>       STEAM challenges  </a:t>
            </a:r>
          </a:p>
          <a:p>
            <a:endParaRPr lang="en-US" sz="9600" dirty="0"/>
          </a:p>
          <a:p>
            <a:r>
              <a:rPr lang="en-US" sz="9600" dirty="0"/>
              <a:t>Social Studies: Growth </a:t>
            </a:r>
          </a:p>
          <a:p>
            <a:pPr marL="0" indent="0">
              <a:buNone/>
            </a:pPr>
            <a:r>
              <a:rPr lang="en-US" sz="9600" dirty="0"/>
              <a:t>      Mindset, and Studies Weekly </a:t>
            </a:r>
          </a:p>
          <a:p>
            <a:endParaRPr lang="en-US" sz="9600" dirty="0"/>
          </a:p>
          <a:p>
            <a:r>
              <a:rPr lang="en-US" sz="9600" dirty="0"/>
              <a:t>Physical Education: 200 minutes/ 10 days </a:t>
            </a:r>
          </a:p>
          <a:p>
            <a:pPr marL="0" indent="0">
              <a:buNone/>
            </a:pPr>
            <a:r>
              <a:rPr lang="en-US" sz="9600" dirty="0"/>
              <a:t>      (20 </a:t>
            </a:r>
            <a:r>
              <a:rPr lang="en-US" sz="9600" dirty="0" err="1"/>
              <a:t>mins</a:t>
            </a:r>
            <a:r>
              <a:rPr lang="en-US" sz="9600" dirty="0"/>
              <a:t>. daily) </a:t>
            </a:r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endParaRPr lang="en-US" sz="6600" dirty="0" smtClean="0"/>
          </a:p>
          <a:p>
            <a:pPr marL="0" indent="0">
              <a:buNone/>
            </a:pPr>
            <a:r>
              <a:rPr lang="en-US" sz="7200" dirty="0" smtClean="0"/>
              <a:t>Additional: Art, Library, Music, Maker space, Buddy Reading </a:t>
            </a:r>
            <a:endParaRPr lang="en-US" sz="7200" dirty="0"/>
          </a:p>
          <a:p>
            <a:endParaRPr lang="en-US" sz="6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04" y="1417638"/>
            <a:ext cx="4179226" cy="35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mall_logo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71" b="-11871"/>
          <a:stretch>
            <a:fillRect/>
          </a:stretch>
        </p:blipFill>
        <p:spPr>
          <a:xfrm>
            <a:off x="903982" y="-1083088"/>
            <a:ext cx="7166526" cy="3941313"/>
          </a:xfrm>
        </p:spPr>
      </p:pic>
      <p:sp>
        <p:nvSpPr>
          <p:cNvPr id="7" name="TextBox 6"/>
          <p:cNvSpPr txBox="1"/>
          <p:nvPr/>
        </p:nvSpPr>
        <p:spPr>
          <a:xfrm>
            <a:off x="373510" y="1605958"/>
            <a:ext cx="8366632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000" dirty="0" err="1" smtClean="0"/>
              <a:t>SeeSaw</a:t>
            </a:r>
            <a:r>
              <a:rPr lang="en-US" sz="2000" dirty="0" smtClean="0"/>
              <a:t> is a learning journal where the students can show what they know through photos, drawings, text, videos, and recordings.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You can download </a:t>
            </a:r>
            <a:r>
              <a:rPr lang="en-US" sz="2000" dirty="0" err="1" smtClean="0"/>
              <a:t>SeeSaw</a:t>
            </a:r>
            <a:r>
              <a:rPr lang="en-US" sz="2000" dirty="0" smtClean="0"/>
              <a:t> app and connect  to their students </a:t>
            </a:r>
            <a:r>
              <a:rPr lang="en-US" sz="2000" dirty="0" err="1" smtClean="0"/>
              <a:t>SeeSaw</a:t>
            </a:r>
            <a:r>
              <a:rPr lang="en-US" sz="2000" dirty="0" smtClean="0"/>
              <a:t> journal using the QR code on the desk. </a:t>
            </a:r>
          </a:p>
          <a:p>
            <a:endParaRPr lang="en-US" sz="2000" dirty="0"/>
          </a:p>
          <a:p>
            <a:r>
              <a:rPr lang="en-US" sz="2000" dirty="0" smtClean="0"/>
              <a:t>You can leave voice and text comments on their students work for them to see! </a:t>
            </a:r>
          </a:p>
          <a:p>
            <a:endParaRPr lang="en-US" sz="2000" dirty="0"/>
          </a:p>
          <a:p>
            <a:r>
              <a:rPr lang="en-US" sz="2000" dirty="0" smtClean="0"/>
              <a:t>This is a great way to keep families connected to what is going on in the classroom. </a:t>
            </a:r>
          </a:p>
          <a:p>
            <a:endParaRPr lang="en-US" sz="2000" dirty="0"/>
          </a:p>
          <a:p>
            <a:r>
              <a:rPr lang="en-US" sz="2000" dirty="0" smtClean="0"/>
              <a:t>PLEASE CONNECT AS SOON AS POSSIBLE </a:t>
            </a:r>
            <a:r>
              <a:rPr lang="en-US" sz="2000" dirty="0" smtClean="0">
                <a:sym typeface="Wingdings"/>
              </a:rPr>
              <a:t>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039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05" y="1600200"/>
            <a:ext cx="8777493" cy="51224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Math sent home is practice, I would strongly encourage that you help your child complete </a:t>
            </a:r>
            <a:r>
              <a:rPr lang="en-US" dirty="0" smtClean="0"/>
              <a:t>it, but it does not need to be turned in.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Read 20 minutes a night with or to your student (THIS IS SO IMPORTANT!).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Practice sight words </a:t>
            </a:r>
            <a:r>
              <a:rPr lang="en-US" dirty="0" smtClean="0"/>
              <a:t>weekly (each set is on our webpage)</a:t>
            </a:r>
          </a:p>
          <a:p>
            <a:endParaRPr lang="en-US" dirty="0" smtClean="0"/>
          </a:p>
          <a:p>
            <a:r>
              <a:rPr lang="en-US" dirty="0" smtClean="0"/>
              <a:t>Practice spelling words weekly (we will begin </a:t>
            </a:r>
            <a:r>
              <a:rPr lang="en-US" dirty="0" smtClean="0"/>
              <a:t>spelling the week of September 1st.)</a:t>
            </a:r>
          </a:p>
          <a:p>
            <a:endParaRPr lang="en-US" dirty="0" smtClean="0"/>
          </a:p>
          <a:p>
            <a:r>
              <a:rPr lang="en-US" dirty="0" smtClean="0"/>
              <a:t>BE A KID – PLAY – BE ACTVIE – BE WITH FAMILY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rgbClr val="53AF3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Share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CEFE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Each student will have a specific share day of the week. That will be the day they are allowed to bring share each week on that day. </a:t>
            </a:r>
          </a:p>
          <a:p>
            <a:endParaRPr lang="en-US" dirty="0" smtClean="0"/>
          </a:p>
          <a:p>
            <a:r>
              <a:rPr lang="en-US" dirty="0" smtClean="0"/>
              <a:t>The list is on the webpage, as well as printed out on your students table. </a:t>
            </a:r>
          </a:p>
          <a:p>
            <a:endParaRPr lang="en-US" dirty="0" smtClean="0"/>
          </a:p>
          <a:p>
            <a:r>
              <a:rPr lang="en-US" dirty="0" smtClean="0"/>
              <a:t>If your students share day falls on a no school day they are welcome to bring their share the day before.</a:t>
            </a:r>
          </a:p>
        </p:txBody>
      </p:sp>
    </p:spTree>
    <p:extLst>
      <p:ext uri="{BB962C8B-B14F-4D97-AF65-F5344CB8AC3E}">
        <p14:creationId xmlns:p14="http://schemas.microsoft.com/office/powerpoint/2010/main" val="40932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Contact Me 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>
                <a:latin typeface="Chalkboard"/>
                <a:cs typeface="Chalkboard"/>
              </a:rPr>
              <a:t>Class webpage: 1stgrademvit.weebly.com</a:t>
            </a:r>
          </a:p>
          <a:p>
            <a:endParaRPr lang="en-US" sz="3600" dirty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Class Dojo: Directions to connect on desk </a:t>
            </a:r>
            <a:endParaRPr lang="en-US" sz="3600" dirty="0">
              <a:latin typeface="Chalkboard"/>
              <a:cs typeface="Chalkboard"/>
            </a:endParaRPr>
          </a:p>
          <a:p>
            <a:endParaRPr lang="en-US" sz="3600" dirty="0" smtClean="0">
              <a:latin typeface="Chalkboard"/>
              <a:cs typeface="Chalkboard"/>
            </a:endParaRPr>
          </a:p>
          <a:p>
            <a:r>
              <a:rPr lang="en-US" sz="3600" dirty="0" err="1" smtClean="0">
                <a:latin typeface="Chalkboard"/>
                <a:cs typeface="Chalkboard"/>
              </a:rPr>
              <a:t>SeeSaw</a:t>
            </a:r>
            <a:r>
              <a:rPr lang="en-US" sz="3600" dirty="0" smtClean="0">
                <a:latin typeface="Chalkboard"/>
                <a:cs typeface="Chalkboard"/>
              </a:rPr>
              <a:t>: Directions to connect on desk </a:t>
            </a:r>
          </a:p>
          <a:p>
            <a:endParaRPr lang="en-US" sz="3600" dirty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Email: </a:t>
            </a:r>
            <a:r>
              <a:rPr lang="en-US" sz="3600" dirty="0" err="1" smtClean="0">
                <a:latin typeface="Chalkboard"/>
                <a:cs typeface="Chalkboard"/>
              </a:rPr>
              <a:t>carly.wilson@</a:t>
            </a:r>
            <a:r>
              <a:rPr lang="en-US" sz="3600" dirty="0" err="1" smtClean="0">
                <a:latin typeface="Chalkboard"/>
                <a:cs typeface="Chalkboard"/>
              </a:rPr>
              <a:t>simivalleyusd.org</a:t>
            </a:r>
            <a:endParaRPr lang="en-US" sz="3600" dirty="0" smtClean="0">
              <a:latin typeface="Chalkboard"/>
              <a:cs typeface="Chalkboard"/>
            </a:endParaRPr>
          </a:p>
          <a:p>
            <a:endParaRPr lang="en-US" sz="3600" dirty="0">
              <a:latin typeface="Chalkboard"/>
              <a:cs typeface="Chalkboard"/>
            </a:endParaRPr>
          </a:p>
          <a:p>
            <a:r>
              <a:rPr lang="en-US" sz="3600" dirty="0" smtClean="0">
                <a:latin typeface="Chalkboard"/>
                <a:cs typeface="Chalkboard"/>
              </a:rPr>
              <a:t>Phone: Call the office at (805)-520-</a:t>
            </a:r>
            <a:r>
              <a:rPr lang="en-US" sz="3600" dirty="0" smtClean="0">
                <a:latin typeface="Chalkboard"/>
                <a:cs typeface="Chalkboard"/>
              </a:rPr>
              <a:t>6110</a:t>
            </a:r>
          </a:p>
          <a:p>
            <a:endParaRPr lang="en-US" sz="3600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845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495</Words>
  <Application>Microsoft Macintosh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Welcome to1st Grade </vt:lpstr>
      <vt:lpstr>PowerPoint Presentation</vt:lpstr>
      <vt:lpstr>PowerPoint Presentation</vt:lpstr>
      <vt:lpstr>PowerPoint Presentation</vt:lpstr>
      <vt:lpstr>What do we learn in first grade?</vt:lpstr>
      <vt:lpstr>PowerPoint Presentation</vt:lpstr>
      <vt:lpstr>Homework </vt:lpstr>
      <vt:lpstr>Share </vt:lpstr>
      <vt:lpstr>Contact Me </vt:lpstr>
      <vt:lpstr>I appreciate you being here! Please feel free to look around and ask me if you have any remaining questions.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Welcome to Back to School Night!   </dc:title>
  <dc:creator>Carly Santana</dc:creator>
  <cp:lastModifiedBy>Carly Santana</cp:lastModifiedBy>
  <cp:revision>39</cp:revision>
  <dcterms:created xsi:type="dcterms:W3CDTF">2017-09-06T01:37:15Z</dcterms:created>
  <dcterms:modified xsi:type="dcterms:W3CDTF">2018-09-04T03:00:15Z</dcterms:modified>
</cp:coreProperties>
</file>